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797675" cy="9928225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>
        <p:scale>
          <a:sx n="100" d="100"/>
          <a:sy n="100" d="100"/>
        </p:scale>
        <p:origin x="1416" y="31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0.26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0.78</c:v>
                </c:pt>
                <c:pt idx="1">
                  <c:v>0.21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0.28999999999999998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0.79</c:v>
                </c:pt>
                <c:pt idx="1">
                  <c:v>0.21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0.3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0.82</c:v>
                </c:pt>
                <c:pt idx="1">
                  <c:v>0.16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0.36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0.42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0.31</c:v>
                </c:pt>
                <c:pt idx="2">
                  <c:v>0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0.96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1</c:v>
                </c:pt>
                <c:pt idx="1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0.82</c:v>
                </c:pt>
                <c:pt idx="1">
                  <c:v>0.16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0.23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0.78</c:v>
                </c:pt>
                <c:pt idx="1">
                  <c:v>0.2</c:v>
                </c:pt>
                <c:pt idx="2">
                  <c:v>0.01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H8301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H8301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Queenhill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31 Queenhill Road, South Croydon, CR2 8DU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331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H83014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Https://Gp-Patient.Co.Uk/Patientexperience/Results?Code=H83014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Queenhill Medical Practice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100%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91%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Queenhill Medical Practice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31 Queenhill Road, South Croydon, CR2 8DU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H83014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331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Https://Gp-Patient.Co.Uk/Patientexperience/Results?Code=H83014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Queenhill Medical Practice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99%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100%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100%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elements/1.1/"/>
    <ds:schemaRef ds:uri="9d2b163f-2795-4980-a00f-d619f53f7de8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8fb53b4f-1204-4cd9-8a55-a9d7af4fbf3e"/>
    <ds:schemaRef ds:uri="http://schemas.microsoft.com/office/infopath/2007/PartnerControls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598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CHONG, Joey (QUEENHILL MEDICAL PRACTICE)</cp:lastModifiedBy>
  <cp:revision>254</cp:revision>
  <cp:lastPrinted>2025-07-11T12:07:49Z</cp:lastPrinted>
  <dcterms:created xsi:type="dcterms:W3CDTF">2022-02-15T10:00:54Z</dcterms:created>
  <dcterms:modified xsi:type="dcterms:W3CDTF">2025-07-11T12:41:43Z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